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575" r:id="rId2"/>
    <p:sldId id="545" r:id="rId3"/>
    <p:sldId id="532" r:id="rId4"/>
    <p:sldId id="582" r:id="rId5"/>
    <p:sldId id="573" r:id="rId6"/>
    <p:sldId id="580" r:id="rId7"/>
    <p:sldId id="576" r:id="rId8"/>
    <p:sldId id="590" r:id="rId9"/>
    <p:sldId id="566" r:id="rId10"/>
    <p:sldId id="562" r:id="rId11"/>
    <p:sldId id="558" r:id="rId12"/>
    <p:sldId id="570" r:id="rId13"/>
    <p:sldId id="577" r:id="rId14"/>
    <p:sldId id="559" r:id="rId15"/>
    <p:sldId id="557" r:id="rId16"/>
    <p:sldId id="551" r:id="rId17"/>
    <p:sldId id="561" r:id="rId18"/>
    <p:sldId id="571" r:id="rId19"/>
    <p:sldId id="581" r:id="rId20"/>
    <p:sldId id="583" r:id="rId21"/>
    <p:sldId id="585" r:id="rId22"/>
    <p:sldId id="584" r:id="rId23"/>
    <p:sldId id="588" r:id="rId24"/>
    <p:sldId id="587" r:id="rId25"/>
    <p:sldId id="591" r:id="rId26"/>
    <p:sldId id="553" r:id="rId27"/>
    <p:sldId id="549" r:id="rId28"/>
    <p:sldId id="554" r:id="rId29"/>
    <p:sldId id="586" r:id="rId30"/>
    <p:sldId id="589" r:id="rId31"/>
    <p:sldId id="567" r:id="rId32"/>
    <p:sldId id="548" r:id="rId33"/>
    <p:sldId id="563" r:id="rId34"/>
    <p:sldId id="568" r:id="rId35"/>
    <p:sldId id="569" r:id="rId36"/>
    <p:sldId id="555" r:id="rId37"/>
    <p:sldId id="572" r:id="rId38"/>
    <p:sldId id="543" r:id="rId39"/>
    <p:sldId id="540" r:id="rId40"/>
    <p:sldId id="556" r:id="rId41"/>
    <p:sldId id="542" r:id="rId42"/>
    <p:sldId id="523" r:id="rId43"/>
    <p:sldId id="526" r:id="rId44"/>
    <p:sldId id="544" r:id="rId45"/>
    <p:sldId id="522" r:id="rId46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787373"/>
    <a:srgbClr val="CCCBA7"/>
    <a:srgbClr val="C7C7B1"/>
    <a:srgbClr val="FFBB78"/>
    <a:srgbClr val="AFAD9D"/>
    <a:srgbClr val="2CA02C"/>
    <a:srgbClr val="8ABED9"/>
    <a:srgbClr val="C6C5AF"/>
    <a:srgbClr val="E2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>
        <p:scale>
          <a:sx n="33" d="100"/>
          <a:sy n="33" d="100"/>
        </p:scale>
        <p:origin x="1116" y="354"/>
      </p:cViewPr>
      <p:guideLst>
        <p:guide pos="5722"/>
        <p:guide orient="horz" pos="45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35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49" Type="http://schemas.openxmlformats.org/officeDocument/2006/relationships/image" Target="../media/image8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8.png"/><Relationship Id="rId5" Type="http://schemas.openxmlformats.org/officeDocument/2006/relationships/image" Target="../media/image63.png"/><Relationship Id="rId10" Type="http://schemas.openxmlformats.org/officeDocument/2006/relationships/image" Target="../media/image28.png"/><Relationship Id="rId4" Type="http://schemas.openxmlformats.org/officeDocument/2006/relationships/image" Target="../media/image60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6.png"/><Relationship Id="rId5" Type="http://schemas.openxmlformats.org/officeDocument/2006/relationships/image" Target="../media/image88.png"/><Relationship Id="rId10" Type="http://schemas.openxmlformats.org/officeDocument/2006/relationships/image" Target="../media/image95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97.png"/><Relationship Id="rId7" Type="http://schemas.openxmlformats.org/officeDocument/2006/relationships/image" Target="../media/image92.png"/><Relationship Id="rId12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89.png"/><Relationship Id="rId5" Type="http://schemas.openxmlformats.org/officeDocument/2006/relationships/image" Target="../media/image99.png"/><Relationship Id="rId10" Type="http://schemas.openxmlformats.org/officeDocument/2006/relationships/image" Target="../media/image88.png"/><Relationship Id="rId4" Type="http://schemas.openxmlformats.org/officeDocument/2006/relationships/image" Target="../media/image98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9.png"/><Relationship Id="rId5" Type="http://schemas.openxmlformats.org/officeDocument/2006/relationships/image" Target="../media/image88.png"/><Relationship Id="rId10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5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12" Type="http://schemas.openxmlformats.org/officeDocument/2006/relationships/image" Target="../media/image2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openxmlformats.org/officeDocument/2006/relationships/image" Target="../media/image51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.jpe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10" Type="http://schemas.openxmlformats.org/officeDocument/2006/relationships/image" Target="../media/image92.png"/><Relationship Id="rId19" Type="http://schemas.openxmlformats.org/officeDocument/2006/relationships/image" Target="../media/image99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2.png"/><Relationship Id="rId5" Type="http://schemas.openxmlformats.org/officeDocument/2006/relationships/image" Target="../media/image29.png"/><Relationship Id="rId10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35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9.png"/><Relationship Id="rId5" Type="http://schemas.microsoft.com/office/2007/relationships/hdphoto" Target="../media/hdphoto1.wdp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72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7.png"/><Relationship Id="rId9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31.png"/><Relationship Id="rId9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0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DSL orchestration  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B5AF247-9709-45A8-AF4C-D3C785847FB0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8745391" y="9679649"/>
            <a:ext cx="8539488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largest a link </a:t>
            </a:r>
          </a:p>
          <a:p>
            <a:pPr algn="r"/>
            <a:r>
              <a:rPr lang="en-US" b="1" dirty="0"/>
              <a:t>The most intense the relation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72D623-C9EA-43D4-B6D5-E88C02AA02C3}"/>
              </a:ext>
            </a:extLst>
          </p:cNvPr>
          <p:cNvSpPr/>
          <p:nvPr/>
        </p:nvSpPr>
        <p:spPr>
          <a:xfrm>
            <a:off x="12355251" y="14699548"/>
            <a:ext cx="984296" cy="1044195"/>
          </a:xfrm>
          <a:prstGeom prst="ellipse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352851" y="2457192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13493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D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6871B0-5579-4211-9674-609E79C5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76" y="8206591"/>
            <a:ext cx="11315427" cy="5071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57E6E5-F03B-4D76-B252-F472E96B833E}"/>
              </a:ext>
            </a:extLst>
          </p:cNvPr>
          <p:cNvSpPr txBox="1"/>
          <p:nvPr/>
        </p:nvSpPr>
        <p:spPr>
          <a:xfrm>
            <a:off x="12266868" y="8724439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4372" y="11291931"/>
            <a:ext cx="986830" cy="178500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Customization of views according to the "distance" between artefacts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Socio-technical traceability language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Confidence / Intensity valuation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 parameters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D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684302-41D1-45AA-85EC-403174B9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05" y="2350692"/>
            <a:ext cx="8585047" cy="5547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91DCA-80A5-4EEA-8F98-1E054046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16" y="7339455"/>
            <a:ext cx="7582958" cy="6249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2F6C65-D60F-47EC-9A3D-3FBC73A4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420" y="8220092"/>
            <a:ext cx="7302832" cy="536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A89A8-4C99-4285-9BCC-360C8C2C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516" y="2350692"/>
            <a:ext cx="7582958" cy="4496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D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628" y="37586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2380695" y="9434632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6" y="37784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5384746" y="9434633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4845146" y="27097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11501627" y="27097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638724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0433248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907720" y="2787973"/>
            <a:ext cx="1051350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6808160A-1697-4F37-880F-966A0B5797B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5FF4D105-54E5-486F-BD5F-9426FF24C7B4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B87EC33-8206-496C-AA6D-06F2E9B82D7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5366AD76-D63D-43BA-9A21-68AD112A42FA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7E191B6-CF12-41DC-B5B9-3D63BDC9D9FC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249DA8B1-83F8-4F1C-9B48-62A60B6D6740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9A76DFCA-EDA2-4631-8943-7597B77C7AD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F38C641D-201E-4FE6-B763-0C642C324B98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A59E16F-1CD7-4E21-AD66-9512EC4442A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F38C641D-201E-4FE6-B763-0C642C324B98}"/>
              </a:ext>
            </a:extLst>
          </p:cNvPr>
          <p:cNvSpPr txBox="1">
            <a:spLocks/>
          </p:cNvSpPr>
          <p:nvPr/>
        </p:nvSpPr>
        <p:spPr>
          <a:xfrm>
            <a:off x="4404963" y="2380869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A59E16F-1CD7-4E21-AD66-9512EC4442A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40004AD-9856-4CA2-8F02-1A5E19B2A309}"/>
              </a:ext>
            </a:extLst>
          </p:cNvPr>
          <p:cNvSpPr txBox="1">
            <a:spLocks/>
          </p:cNvSpPr>
          <p:nvPr/>
        </p:nvSpPr>
        <p:spPr>
          <a:xfrm>
            <a:off x="6615584" y="9129385"/>
            <a:ext cx="3602007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A</a:t>
            </a:r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rchitecture </a:t>
            </a:r>
          </a:p>
          <a:p>
            <a:pPr algn="l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&amp; palettes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7D3FD80D-C7A9-467F-89E8-06540560AC10}"/>
              </a:ext>
            </a:extLst>
          </p:cNvPr>
          <p:cNvSpPr txBox="1">
            <a:spLocks/>
          </p:cNvSpPr>
          <p:nvPr/>
        </p:nvSpPr>
        <p:spPr>
          <a:xfrm>
            <a:off x="6631966" y="4188435"/>
            <a:ext cx="6147485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GlossaryML.profile.uml</a:t>
            </a:r>
            <a:endParaRPr lang="en-US" sz="4800" b="1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8737" y="3812454"/>
            <a:ext cx="3591592" cy="22447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90"/>
          <a:stretch/>
        </p:blipFill>
        <p:spPr>
          <a:xfrm>
            <a:off x="2698737" y="6235491"/>
            <a:ext cx="3591592" cy="2250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0C4CE7-6C29-440B-9493-A82761B71CDC}"/>
              </a:ext>
            </a:extLst>
          </p:cNvPr>
          <p:cNvSpPr txBox="1"/>
          <p:nvPr/>
        </p:nvSpPr>
        <p:spPr>
          <a:xfrm>
            <a:off x="8992594" y="4980758"/>
            <a:ext cx="3879395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Highest fan out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B11AC36D-0D90-4B97-B00C-8B7909D4704A}"/>
              </a:ext>
            </a:extLst>
          </p:cNvPr>
          <p:cNvSpPr txBox="1">
            <a:spLocks/>
          </p:cNvSpPr>
          <p:nvPr/>
        </p:nvSpPr>
        <p:spPr>
          <a:xfrm>
            <a:off x="6631966" y="6649984"/>
            <a:ext cx="2605703" cy="14219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ToolReq &amp; Profiles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C7CCAC-B68B-4829-8713-0003B171C3E2}"/>
              </a:ext>
            </a:extLst>
          </p:cNvPr>
          <p:cNvSpPr txBox="1"/>
          <p:nvPr/>
        </p:nvSpPr>
        <p:spPr>
          <a:xfrm>
            <a:off x="10011578" y="6982383"/>
            <a:ext cx="417789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SysML </a:t>
            </a:r>
            <a:r>
              <a:rPr lang="en-US" dirty="0"/>
              <a:t>elements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BBB46E-AA90-4885-B3ED-48DA9D76242A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237669" y="7360948"/>
            <a:ext cx="773909" cy="0"/>
          </a:xfrm>
          <a:prstGeom prst="straightConnector1">
            <a:avLst/>
          </a:prstGeom>
          <a:ln w="31750">
            <a:headEnd type="arrow" w="lg" len="lg"/>
            <a:tailEnd type="arrow" w="lg" len="lg"/>
          </a:ln>
          <a:effectLst>
            <a:glow rad="228600">
              <a:srgbClr val="F9FAC2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6"/>
          <a:stretch/>
        </p:blipFill>
        <p:spPr>
          <a:xfrm>
            <a:off x="2701306" y="8664697"/>
            <a:ext cx="3602007" cy="2240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5B2019A-5EA4-41F7-B4B8-32CAED7B7D79}"/>
              </a:ext>
            </a:extLst>
          </p:cNvPr>
          <p:cNvSpPr/>
          <p:nvPr/>
        </p:nvSpPr>
        <p:spPr>
          <a:xfrm rot="3332629" flipH="1" flipV="1">
            <a:off x="8082776" y="5105869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31750">
            <a:headEnd type="none" w="lg" len="lg"/>
            <a:tailEnd type="arrow" w="lg" len="lg"/>
          </a:ln>
          <a:effectLst>
            <a:glow rad="228600">
              <a:srgbClr val="F9FAC2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61EFE8-3499-4141-A419-B0CFBC895B6A}"/>
              </a:ext>
            </a:extLst>
          </p:cNvPr>
          <p:cNvSpPr txBox="1"/>
          <p:nvPr/>
        </p:nvSpPr>
        <p:spPr>
          <a:xfrm>
            <a:off x="11142192" y="9461784"/>
            <a:ext cx="7267179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8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Element</a:t>
            </a:r>
            <a:r>
              <a:rPr lang="en-US" b="1" dirty="0"/>
              <a:t>TypeConfigurations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A85032A-9263-4128-9EA1-E21D0D1ADE91}"/>
              </a:ext>
            </a:extLst>
          </p:cNvPr>
          <p:cNvCxnSpPr>
            <a:cxnSpLocks/>
            <a:stCxn id="50" idx="3"/>
            <a:endCxn id="67" idx="1"/>
          </p:cNvCxnSpPr>
          <p:nvPr/>
        </p:nvCxnSpPr>
        <p:spPr>
          <a:xfrm>
            <a:off x="10217591" y="9840349"/>
            <a:ext cx="924601" cy="0"/>
          </a:xfrm>
          <a:prstGeom prst="straightConnector1">
            <a:avLst/>
          </a:prstGeom>
          <a:ln w="31750">
            <a:headEnd type="arrow" w="lg" len="lg"/>
            <a:tailEnd type="arrow" w="lg" len="lg"/>
          </a:ln>
          <a:effectLst>
            <a:glow rad="228600">
              <a:srgbClr val="F9FAC2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5011263" y="2380869"/>
            <a:ext cx="111367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6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file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8" y="5315841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file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9" grpId="0" animBg="1"/>
      <p:bldP spid="60" grpId="0" animBg="1"/>
      <p:bldP spid="80" grpId="0" animBg="1"/>
      <p:bldP spid="81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82017F-15F0-4943-AEE6-9DCF28355AC0}"/>
              </a:ext>
            </a:extLst>
          </p:cNvPr>
          <p:cNvGrpSpPr/>
          <p:nvPr/>
        </p:nvGrpSpPr>
        <p:grpSpPr>
          <a:xfrm>
            <a:off x="2325100" y="3516098"/>
            <a:ext cx="11496338" cy="5837320"/>
            <a:chOff x="2121569" y="2603179"/>
            <a:chExt cx="7998364" cy="4061207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CFD5246-7EB6-40C4-BFF4-959B6A750854}"/>
                </a:ext>
              </a:extLst>
            </p:cNvPr>
            <p:cNvSpPr/>
            <p:nvPr/>
          </p:nvSpPr>
          <p:spPr>
            <a:xfrm>
              <a:off x="2121569" y="2603179"/>
              <a:ext cx="7998364" cy="406120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4800" dirty="0">
                  <a:solidFill>
                    <a:srgbClr val="002060"/>
                  </a:solidFill>
                  <a:latin typeface="Calibri" panose="020F0502020204030204"/>
                </a:rPr>
                <a:t>R</a:t>
              </a:r>
              <a:r>
                <a:rPr lang="en-US" sz="4800" dirty="0">
                  <a:solidFill>
                    <a:srgbClr val="002060"/>
                  </a:solidFill>
                  <a:latin typeface="Calibri" panose="020F0502020204030204"/>
                </a:rPr>
                <a:t>oot folder</a:t>
              </a: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BF6CF7E-1329-4F0D-8A3B-466B31E2FA81}"/>
                </a:ext>
              </a:extLst>
            </p:cNvPr>
            <p:cNvCxnSpPr>
              <a:cxnSpLocks/>
            </p:cNvCxnSpPr>
            <p:nvPr/>
          </p:nvCxnSpPr>
          <p:spPr>
            <a:xfrm>
              <a:off x="5599621" y="3662977"/>
              <a:ext cx="2168264" cy="340840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FF024FA-F96E-4A73-B60B-E907B702CB6C}"/>
                </a:ext>
              </a:extLst>
            </p:cNvPr>
            <p:cNvCxnSpPr>
              <a:cxnSpLocks/>
            </p:cNvCxnSpPr>
            <p:nvPr/>
          </p:nvCxnSpPr>
          <p:spPr>
            <a:xfrm>
              <a:off x="3420835" y="4029338"/>
              <a:ext cx="2226371" cy="173966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3664177-89E9-4BCA-B1F9-BB68BA179299}"/>
                </a:ext>
              </a:extLst>
            </p:cNvPr>
            <p:cNvSpPr/>
            <p:nvPr/>
          </p:nvSpPr>
          <p:spPr>
            <a:xfrm>
              <a:off x="7318323" y="3839078"/>
              <a:ext cx="2276499" cy="235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D7B1EE5-2385-4A0E-94BC-4B344FEE49EF}"/>
                </a:ext>
              </a:extLst>
            </p:cNvPr>
            <p:cNvCxnSpPr>
              <a:cxnSpLocks/>
            </p:cNvCxnSpPr>
            <p:nvPr/>
          </p:nvCxnSpPr>
          <p:spPr>
            <a:xfrm>
              <a:off x="3459641" y="4373203"/>
              <a:ext cx="827116" cy="909671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B6589F8-416E-43B0-8ED1-216A6ECD8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3088" y="4924842"/>
              <a:ext cx="1203014" cy="321466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9CB255D-92CB-433B-95D0-DB61F29C225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944" y="4202994"/>
              <a:ext cx="1989761" cy="553334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9E558E3-1908-425F-8881-0019FBD39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4135" y="3706196"/>
              <a:ext cx="2043546" cy="237687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E735EB7-EB9D-4F30-86A9-8F4CEB587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7681" y="3149750"/>
              <a:ext cx="775635" cy="501822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084DD6-DBE1-4DAD-A00F-D26C2F146990}"/>
                </a:ext>
              </a:extLst>
            </p:cNvPr>
            <p:cNvCxnSpPr>
              <a:cxnSpLocks/>
            </p:cNvCxnSpPr>
            <p:nvPr/>
          </p:nvCxnSpPr>
          <p:spPr>
            <a:xfrm>
              <a:off x="4266284" y="5254459"/>
              <a:ext cx="1299818" cy="428968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A58674B-798F-4666-BDA9-42973F34B7F8}"/>
                </a:ext>
              </a:extLst>
            </p:cNvPr>
            <p:cNvSpPr/>
            <p:nvPr/>
          </p:nvSpPr>
          <p:spPr>
            <a:xfrm>
              <a:off x="5181505" y="4789299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8069B8B-833F-4845-B496-3B4788E86DCE}"/>
                </a:ext>
              </a:extLst>
            </p:cNvPr>
            <p:cNvSpPr/>
            <p:nvPr/>
          </p:nvSpPr>
          <p:spPr>
            <a:xfrm>
              <a:off x="3889366" y="509657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6F99730-00E4-4441-9693-DD7974EA12EB}"/>
                </a:ext>
              </a:extLst>
            </p:cNvPr>
            <p:cNvSpPr/>
            <p:nvPr/>
          </p:nvSpPr>
          <p:spPr>
            <a:xfrm>
              <a:off x="5215024" y="403023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7C31DCF-9706-41FE-A952-D6C1E6ECA188}"/>
                </a:ext>
              </a:extLst>
            </p:cNvPr>
            <p:cNvSpPr/>
            <p:nvPr/>
          </p:nvSpPr>
          <p:spPr>
            <a:xfrm>
              <a:off x="5262609" y="3493689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F1B1E63-12D2-4FC2-8666-19D8318D5DAA}"/>
                </a:ext>
              </a:extLst>
            </p:cNvPr>
            <p:cNvSpPr/>
            <p:nvPr/>
          </p:nvSpPr>
          <p:spPr>
            <a:xfrm>
              <a:off x="5896262" y="292117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240B784-3865-4F04-A18A-1F31101AE6A2}"/>
                </a:ext>
              </a:extLst>
            </p:cNvPr>
            <p:cNvSpPr/>
            <p:nvPr/>
          </p:nvSpPr>
          <p:spPr>
            <a:xfrm>
              <a:off x="2526263" y="3466177"/>
              <a:ext cx="1286531" cy="980664"/>
            </a:xfrm>
            <a:prstGeom prst="rect">
              <a:avLst/>
            </a:prstGeom>
            <a:effectLst>
              <a:glow rad="139700">
                <a:srgbClr val="AFAD9D">
                  <a:alpha val="40000"/>
                </a:srgb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Root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EBB33C2-4D91-434A-B0D3-BE31405DEA48}"/>
                </a:ext>
              </a:extLst>
            </p:cNvPr>
            <p:cNvSpPr/>
            <p:nvPr/>
          </p:nvSpPr>
          <p:spPr>
            <a:xfrm>
              <a:off x="6900208" y="4585977"/>
              <a:ext cx="2276498" cy="235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4B3DEBA-271F-4AA1-B6E3-9FC87BA4F1F7}"/>
                </a:ext>
              </a:extLst>
            </p:cNvPr>
            <p:cNvSpPr/>
            <p:nvPr/>
          </p:nvSpPr>
          <p:spPr>
            <a:xfrm>
              <a:off x="5142610" y="5476575"/>
              <a:ext cx="2276498" cy="235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9CDCFE"/>
                  </a:solidFill>
                  <a:latin typeface="Consolas" panose="020B0609020204030204" pitchFamily="49" charset="0"/>
                </a:rPr>
                <a:t>Path to element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8EDBFF3-ADBA-4610-91CF-67642BC36EAF}"/>
              </a:ext>
            </a:extLst>
          </p:cNvPr>
          <p:cNvGrpSpPr/>
          <p:nvPr/>
        </p:nvGrpSpPr>
        <p:grpSpPr>
          <a:xfrm>
            <a:off x="14518277" y="3535042"/>
            <a:ext cx="1650299" cy="1826466"/>
            <a:chOff x="15262593" y="4191926"/>
            <a:chExt cx="2638865" cy="2920560"/>
          </a:xfrm>
        </p:grpSpPr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AF779B4D-9B1E-4789-96D7-A2782F85F5F0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Double Bracket 242">
              <a:extLst>
                <a:ext uri="{FF2B5EF4-FFF2-40B4-BE49-F238E27FC236}">
                  <a16:creationId xmlns:a16="http://schemas.microsoft.com/office/drawing/2014/main" id="{49A995D6-334B-44E4-888C-B90A3A0EB7E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4" name="Double Bracket 243">
              <a:extLst>
                <a:ext uri="{FF2B5EF4-FFF2-40B4-BE49-F238E27FC236}">
                  <a16:creationId xmlns:a16="http://schemas.microsoft.com/office/drawing/2014/main" id="{53EF9911-56A4-4162-80DA-3088D73F4C2E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5" name="Flowchart: Alternate Process 244">
              <a:extLst>
                <a:ext uri="{FF2B5EF4-FFF2-40B4-BE49-F238E27FC236}">
                  <a16:creationId xmlns:a16="http://schemas.microsoft.com/office/drawing/2014/main" id="{3FA7C994-BEA0-4080-8657-9DE6487C6448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6" name="Flowchart: Alternate Process 245">
              <a:extLst>
                <a:ext uri="{FF2B5EF4-FFF2-40B4-BE49-F238E27FC236}">
                  <a16:creationId xmlns:a16="http://schemas.microsoft.com/office/drawing/2014/main" id="{51D4A096-80CD-429A-BB36-F708853DCB15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7" name="Flowchart: Alternate Process 246">
              <a:extLst>
                <a:ext uri="{FF2B5EF4-FFF2-40B4-BE49-F238E27FC236}">
                  <a16:creationId xmlns:a16="http://schemas.microsoft.com/office/drawing/2014/main" id="{F85BD719-8DDC-4F45-87AA-1123EB23FF4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8" name="Flowchart: Alternate Process 247">
              <a:extLst>
                <a:ext uri="{FF2B5EF4-FFF2-40B4-BE49-F238E27FC236}">
                  <a16:creationId xmlns:a16="http://schemas.microsoft.com/office/drawing/2014/main" id="{057B7A37-D04A-4C48-90B3-1FFD3D30681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F1666F-2342-4AAA-B157-FBB378906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98C5277-5843-47EA-8F13-A2F084F31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BD6143A-1F6C-443F-A1F5-8A3D2E4537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EB1B33-F806-4CC4-85F2-F7A43BE277D4}"/>
                </a:ext>
              </a:extLst>
            </p:cNvPr>
            <p:cNvCxnSpPr>
              <a:cxnSpLocks/>
              <a:endCxn id="248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Flowchart: Alternate Process 252">
              <a:extLst>
                <a:ext uri="{FF2B5EF4-FFF2-40B4-BE49-F238E27FC236}">
                  <a16:creationId xmlns:a16="http://schemas.microsoft.com/office/drawing/2014/main" id="{2CDE4661-0437-4918-81B7-D2E48C9BC08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33B1B9-A394-4325-96C7-2449A3A903DD}"/>
              </a:ext>
            </a:extLst>
          </p:cNvPr>
          <p:cNvGrpSpPr/>
          <p:nvPr/>
        </p:nvGrpSpPr>
        <p:grpSpPr>
          <a:xfrm>
            <a:off x="15231088" y="3757963"/>
            <a:ext cx="2638865" cy="2920560"/>
            <a:chOff x="15262593" y="4191926"/>
            <a:chExt cx="2638865" cy="29205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33C5DD6-D208-49D4-87C5-80CB35CDA699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Double Bracket 207">
              <a:extLst>
                <a:ext uri="{FF2B5EF4-FFF2-40B4-BE49-F238E27FC236}">
                  <a16:creationId xmlns:a16="http://schemas.microsoft.com/office/drawing/2014/main" id="{48D8F5D4-3B6D-4D9C-8A69-B73E033C01C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9" name="Double Bracket 208">
              <a:extLst>
                <a:ext uri="{FF2B5EF4-FFF2-40B4-BE49-F238E27FC236}">
                  <a16:creationId xmlns:a16="http://schemas.microsoft.com/office/drawing/2014/main" id="{30625D09-5945-48A1-B42B-7123E33D5E26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11" name="Flowchart: Alternate Process 210">
              <a:extLst>
                <a:ext uri="{FF2B5EF4-FFF2-40B4-BE49-F238E27FC236}">
                  <a16:creationId xmlns:a16="http://schemas.microsoft.com/office/drawing/2014/main" id="{3FC9CC36-9396-48DB-8333-65D48572801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2" name="Flowchart: Alternate Process 211">
              <a:extLst>
                <a:ext uri="{FF2B5EF4-FFF2-40B4-BE49-F238E27FC236}">
                  <a16:creationId xmlns:a16="http://schemas.microsoft.com/office/drawing/2014/main" id="{5D35F33B-2A61-460B-A185-9F53216E7736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3" name="Flowchart: Alternate Process 212">
              <a:extLst>
                <a:ext uri="{FF2B5EF4-FFF2-40B4-BE49-F238E27FC236}">
                  <a16:creationId xmlns:a16="http://schemas.microsoft.com/office/drawing/2014/main" id="{DE14A44E-2B48-4B31-BDE6-A41AA5E93E15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4" name="Flowchart: Alternate Process 213">
              <a:extLst>
                <a:ext uri="{FF2B5EF4-FFF2-40B4-BE49-F238E27FC236}">
                  <a16:creationId xmlns:a16="http://schemas.microsoft.com/office/drawing/2014/main" id="{FCC6E767-A392-4B4C-8B93-DF599E002C1F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AED151AD-91D1-4BE5-AAE9-E171683BA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DF39C642-566C-42F9-BAF9-D9148F7E81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6D4C48A-04BC-478A-94D0-A947C46C8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67F648A-2498-4E3F-A728-1762BC09F8F5}"/>
                </a:ext>
              </a:extLst>
            </p:cNvPr>
            <p:cNvCxnSpPr>
              <a:cxnSpLocks/>
              <a:endCxn id="214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E5D09637-FA13-4F7E-8512-410FE8A076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17D59E0-6197-4FE2-9094-5264411DAA2F}"/>
              </a:ext>
            </a:extLst>
          </p:cNvPr>
          <p:cNvSpPr/>
          <p:nvPr/>
        </p:nvSpPr>
        <p:spPr>
          <a:xfrm rot="5032387" flipH="1">
            <a:off x="11306958" y="3207859"/>
            <a:ext cx="2985574" cy="716177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A936433-C731-436B-99E2-45DE2FE5A6C0}"/>
              </a:ext>
            </a:extLst>
          </p:cNvPr>
          <p:cNvSpPr/>
          <p:nvPr/>
        </p:nvSpPr>
        <p:spPr>
          <a:xfrm rot="5032387">
            <a:off x="12771520" y="5986958"/>
            <a:ext cx="377831" cy="70455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7F6A1434-703F-47D7-9179-2853B5A07F25}"/>
              </a:ext>
            </a:extLst>
          </p:cNvPr>
          <p:cNvSpPr/>
          <p:nvPr/>
        </p:nvSpPr>
        <p:spPr>
          <a:xfrm rot="5032387" flipH="1">
            <a:off x="13187928" y="6824474"/>
            <a:ext cx="2499431" cy="259750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687A8BE-C2DB-4DB7-993A-697970BB6FD0}"/>
              </a:ext>
            </a:extLst>
          </p:cNvPr>
          <p:cNvSpPr/>
          <p:nvPr/>
        </p:nvSpPr>
        <p:spPr>
          <a:xfrm rot="5032387" flipH="1" flipV="1">
            <a:off x="10155716" y="9217265"/>
            <a:ext cx="7265873" cy="25288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18F7DF0F-1582-467F-9D56-A81EC51D754F}"/>
              </a:ext>
            </a:extLst>
          </p:cNvPr>
          <p:cNvSpPr/>
          <p:nvPr/>
        </p:nvSpPr>
        <p:spPr>
          <a:xfrm rot="5032387">
            <a:off x="7913752" y="5357071"/>
            <a:ext cx="4485527" cy="294201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3D8F287-FE14-4C34-9544-A26633A04405}"/>
              </a:ext>
            </a:extLst>
          </p:cNvPr>
          <p:cNvSpPr/>
          <p:nvPr/>
        </p:nvSpPr>
        <p:spPr>
          <a:xfrm rot="5032387">
            <a:off x="8420404" y="4766887"/>
            <a:ext cx="5400114" cy="485698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388105C-4AF3-453F-A227-638D9C7B7D29}"/>
              </a:ext>
            </a:extLst>
          </p:cNvPr>
          <p:cNvSpPr/>
          <p:nvPr/>
        </p:nvSpPr>
        <p:spPr>
          <a:xfrm>
            <a:off x="9438103" y="6678523"/>
            <a:ext cx="2635664" cy="8481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783215 h 5580364"/>
              <a:gd name="connsiteX1" fmla="*/ 0 w 2782809"/>
              <a:gd name="connsiteY1" fmla="*/ 5580364 h 5580364"/>
              <a:gd name="connsiteX0" fmla="*/ 2784167 w 2784167"/>
              <a:gd name="connsiteY0" fmla="*/ 941994 h 5739143"/>
              <a:gd name="connsiteX1" fmla="*/ 1358 w 2784167"/>
              <a:gd name="connsiteY1" fmla="*/ 5739143 h 5739143"/>
              <a:gd name="connsiteX0" fmla="*/ 2782809 w 2782809"/>
              <a:gd name="connsiteY0" fmla="*/ 1018683 h 5815832"/>
              <a:gd name="connsiteX1" fmla="*/ 0 w 2782809"/>
              <a:gd name="connsiteY1" fmla="*/ 5815832 h 581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5815832">
                <a:moveTo>
                  <a:pt x="2782809" y="1018683"/>
                </a:moveTo>
                <a:cubicBezTo>
                  <a:pt x="2288690" y="-1880792"/>
                  <a:pt x="147817" y="1942226"/>
                  <a:pt x="0" y="5815832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579686E-38CB-4E9A-A0A5-A94BA91D7D93}"/>
              </a:ext>
            </a:extLst>
          </p:cNvPr>
          <p:cNvSpPr/>
          <p:nvPr/>
        </p:nvSpPr>
        <p:spPr>
          <a:xfrm flipH="1">
            <a:off x="14175057" y="6734631"/>
            <a:ext cx="3948240" cy="38972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321A271-F519-46BE-B1DC-F90BF1204454}"/>
              </a:ext>
            </a:extLst>
          </p:cNvPr>
          <p:cNvSpPr/>
          <p:nvPr/>
        </p:nvSpPr>
        <p:spPr>
          <a:xfrm>
            <a:off x="12808671" y="6752768"/>
            <a:ext cx="1366386" cy="14004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FE712A1F-1F62-44F4-B9B2-FF627E26CE01}"/>
              </a:ext>
            </a:extLst>
          </p:cNvPr>
          <p:cNvSpPr/>
          <p:nvPr/>
        </p:nvSpPr>
        <p:spPr>
          <a:xfrm>
            <a:off x="14156612" y="5430159"/>
            <a:ext cx="1455608" cy="130737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3722A23-8798-4E97-AA08-D1C2F1B33EF5}"/>
              </a:ext>
            </a:extLst>
          </p:cNvPr>
          <p:cNvSpPr/>
          <p:nvPr/>
        </p:nvSpPr>
        <p:spPr>
          <a:xfrm flipH="1">
            <a:off x="7968164" y="6681189"/>
            <a:ext cx="6208440" cy="634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F23E159-1ECF-4BA4-B2AD-1BC70FEB0E81}"/>
              </a:ext>
            </a:extLst>
          </p:cNvPr>
          <p:cNvSpPr/>
          <p:nvPr/>
        </p:nvSpPr>
        <p:spPr>
          <a:xfrm>
            <a:off x="12458872" y="4773155"/>
            <a:ext cx="2197963" cy="20092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675045 w 675045"/>
              <a:gd name="connsiteY0" fmla="*/ 0 h 5066666"/>
              <a:gd name="connsiteX1" fmla="*/ 607754 w 675045"/>
              <a:gd name="connsiteY1" fmla="*/ 5066666 h 5066666"/>
              <a:gd name="connsiteX0" fmla="*/ 630029 w 630029"/>
              <a:gd name="connsiteY0" fmla="*/ 0 h 5066666"/>
              <a:gd name="connsiteX1" fmla="*/ 562738 w 630029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0029" h="5066666">
                <a:moveTo>
                  <a:pt x="630029" y="0"/>
                </a:moveTo>
                <a:cubicBezTo>
                  <a:pt x="-354457" y="670318"/>
                  <a:pt x="-33089" y="4086370"/>
                  <a:pt x="562738" y="5066666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2EEC283-BB00-4947-97CA-7FC9D0DDD5CA}"/>
              </a:ext>
            </a:extLst>
          </p:cNvPr>
          <p:cNvSpPr/>
          <p:nvPr/>
        </p:nvSpPr>
        <p:spPr>
          <a:xfrm flipH="1">
            <a:off x="12143629" y="7411841"/>
            <a:ext cx="3987579" cy="51651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4608FB8-7529-442B-BA44-E786549E0A9C}"/>
              </a:ext>
            </a:extLst>
          </p:cNvPr>
          <p:cNvSpPr/>
          <p:nvPr/>
        </p:nvSpPr>
        <p:spPr>
          <a:xfrm>
            <a:off x="14532867" y="5430159"/>
            <a:ext cx="1079353" cy="13709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A459583-9881-4408-B4C9-EFF00EDE059B}"/>
              </a:ext>
            </a:extLst>
          </p:cNvPr>
          <p:cNvSpPr/>
          <p:nvPr/>
        </p:nvSpPr>
        <p:spPr>
          <a:xfrm>
            <a:off x="8067931" y="5960000"/>
            <a:ext cx="7753354" cy="24016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290849 h 10871693"/>
              <a:gd name="connsiteX1" fmla="*/ 0 w 11567032"/>
              <a:gd name="connsiteY1" fmla="*/ 10871693 h 10871693"/>
              <a:gd name="connsiteX0" fmla="*/ 11567032 w 11567032"/>
              <a:gd name="connsiteY0" fmla="*/ 4795632 h 15376476"/>
              <a:gd name="connsiteX1" fmla="*/ 0 w 11567032"/>
              <a:gd name="connsiteY1" fmla="*/ 15376476 h 15376476"/>
              <a:gd name="connsiteX0" fmla="*/ 11567032 w 11567032"/>
              <a:gd name="connsiteY0" fmla="*/ 5328134 h 15908978"/>
              <a:gd name="connsiteX1" fmla="*/ 0 w 11567032"/>
              <a:gd name="connsiteY1" fmla="*/ 15908978 h 15908978"/>
              <a:gd name="connsiteX0" fmla="*/ 11567032 w 11567032"/>
              <a:gd name="connsiteY0" fmla="*/ 4470834 h 15051678"/>
              <a:gd name="connsiteX1" fmla="*/ 0 w 11567032"/>
              <a:gd name="connsiteY1" fmla="*/ 15051678 h 1505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67032" h="15051678">
                <a:moveTo>
                  <a:pt x="11567032" y="4470834"/>
                </a:moveTo>
                <a:cubicBezTo>
                  <a:pt x="6127852" y="-7331999"/>
                  <a:pt x="1322072" y="7074148"/>
                  <a:pt x="0" y="15051678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6DAF73C-11E5-42EB-B4CF-8EA14FC91E32}"/>
              </a:ext>
            </a:extLst>
          </p:cNvPr>
          <p:cNvSpPr/>
          <p:nvPr/>
        </p:nvSpPr>
        <p:spPr>
          <a:xfrm flipH="1">
            <a:off x="8098070" y="6502160"/>
            <a:ext cx="8288009" cy="345564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01557F4-3BB5-4DFE-8ECB-9B7D50EA16C6}"/>
              </a:ext>
            </a:extLst>
          </p:cNvPr>
          <p:cNvSpPr/>
          <p:nvPr/>
        </p:nvSpPr>
        <p:spPr>
          <a:xfrm flipH="1">
            <a:off x="10135362" y="5410994"/>
            <a:ext cx="2261164" cy="13713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237" h="5066666">
                <a:moveTo>
                  <a:pt x="533237" y="0"/>
                </a:moveTo>
                <a:cubicBezTo>
                  <a:pt x="-562180" y="1224752"/>
                  <a:pt x="350823" y="3827634"/>
                  <a:pt x="465946" y="5066666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30B55D0-E539-488B-8077-1C2624542381}"/>
              </a:ext>
            </a:extLst>
          </p:cNvPr>
          <p:cNvSpPr/>
          <p:nvPr/>
        </p:nvSpPr>
        <p:spPr>
          <a:xfrm flipH="1">
            <a:off x="8212744" y="5231159"/>
            <a:ext cx="5841698" cy="49136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6506B32-B447-4E29-B715-FB522FFA8AA0}"/>
              </a:ext>
            </a:extLst>
          </p:cNvPr>
          <p:cNvSpPr/>
          <p:nvPr/>
        </p:nvSpPr>
        <p:spPr>
          <a:xfrm rot="9720044">
            <a:off x="8336197" y="9080329"/>
            <a:ext cx="281486" cy="1160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5181437 w 5181436"/>
              <a:gd name="connsiteY0" fmla="*/ 0 h 5415589"/>
              <a:gd name="connsiteX1" fmla="*/ 0 w 5181436"/>
              <a:gd name="connsiteY1" fmla="*/ 5415589 h 5415589"/>
              <a:gd name="connsiteX0" fmla="*/ 1 w 457605"/>
              <a:gd name="connsiteY0" fmla="*/ 0 h 3834441"/>
              <a:gd name="connsiteX1" fmla="*/ 457604 w 457605"/>
              <a:gd name="connsiteY1" fmla="*/ 3834442 h 3834441"/>
              <a:gd name="connsiteX0" fmla="*/ 1 w 913804"/>
              <a:gd name="connsiteY0" fmla="*/ 0 h 3834441"/>
              <a:gd name="connsiteX1" fmla="*/ 457604 w 913804"/>
              <a:gd name="connsiteY1" fmla="*/ 3834442 h 3834441"/>
              <a:gd name="connsiteX0" fmla="*/ 1 w 1069267"/>
              <a:gd name="connsiteY0" fmla="*/ 0 h 3834441"/>
              <a:gd name="connsiteX1" fmla="*/ 457604 w 1069267"/>
              <a:gd name="connsiteY1" fmla="*/ 3834442 h 3834441"/>
              <a:gd name="connsiteX0" fmla="*/ 1 w 856548"/>
              <a:gd name="connsiteY0" fmla="*/ 0 h 4510871"/>
              <a:gd name="connsiteX1" fmla="*/ 128805 w 856548"/>
              <a:gd name="connsiteY1" fmla="*/ 4510870 h 4510871"/>
              <a:gd name="connsiteX0" fmla="*/ 1 w 929353"/>
              <a:gd name="connsiteY0" fmla="*/ 0 h 4510871"/>
              <a:gd name="connsiteX1" fmla="*/ 128805 w 929353"/>
              <a:gd name="connsiteY1" fmla="*/ 4510870 h 4510871"/>
              <a:gd name="connsiteX0" fmla="*/ 1 w 888363"/>
              <a:gd name="connsiteY0" fmla="*/ 0 h 4510871"/>
              <a:gd name="connsiteX1" fmla="*/ 128805 w 888363"/>
              <a:gd name="connsiteY1" fmla="*/ 4510870 h 451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8363" h="4510871">
                <a:moveTo>
                  <a:pt x="1" y="0"/>
                </a:moveTo>
                <a:cubicBezTo>
                  <a:pt x="750176" y="49120"/>
                  <a:pt x="1491581" y="3884565"/>
                  <a:pt x="128805" y="4510870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231E0A10-18DE-4829-9CA0-22986795C0D7}"/>
              </a:ext>
            </a:extLst>
          </p:cNvPr>
          <p:cNvSpPr/>
          <p:nvPr/>
        </p:nvSpPr>
        <p:spPr>
          <a:xfrm rot="1813630">
            <a:off x="8086477" y="8013744"/>
            <a:ext cx="448493" cy="117061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917449 w 1459363"/>
              <a:gd name="connsiteY0" fmla="*/ 852572 h 22803641"/>
              <a:gd name="connsiteX1" fmla="*/ 37828 w 1459363"/>
              <a:gd name="connsiteY1" fmla="*/ 22803642 h 22803641"/>
              <a:gd name="connsiteX0" fmla="*/ 1170312 w 1170313"/>
              <a:gd name="connsiteY0" fmla="*/ 1 h 21951070"/>
              <a:gd name="connsiteX1" fmla="*/ 290691 w 1170313"/>
              <a:gd name="connsiteY1" fmla="*/ 21951071 h 21951070"/>
              <a:gd name="connsiteX0" fmla="*/ 1441961 w 1441960"/>
              <a:gd name="connsiteY0" fmla="*/ 1 h 23769643"/>
              <a:gd name="connsiteX1" fmla="*/ 186737 w 1441960"/>
              <a:gd name="connsiteY1" fmla="*/ 23769648 h 23769643"/>
              <a:gd name="connsiteX0" fmla="*/ 1180499 w 1180499"/>
              <a:gd name="connsiteY0" fmla="*/ 1 h 22445038"/>
              <a:gd name="connsiteX1" fmla="*/ 285203 w 1180499"/>
              <a:gd name="connsiteY1" fmla="*/ 22445038 h 22445038"/>
              <a:gd name="connsiteX0" fmla="*/ 1249078 w 1249078"/>
              <a:gd name="connsiteY0" fmla="*/ 1 h 22445038"/>
              <a:gd name="connsiteX1" fmla="*/ 353782 w 1249078"/>
              <a:gd name="connsiteY1" fmla="*/ 22445038 h 22445038"/>
              <a:gd name="connsiteX0" fmla="*/ 1113233 w 1113233"/>
              <a:gd name="connsiteY0" fmla="*/ 5 h 23100188"/>
              <a:gd name="connsiteX1" fmla="*/ 434930 w 1113233"/>
              <a:gd name="connsiteY1" fmla="*/ 23100188 h 2310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3233" h="23100188">
                <a:moveTo>
                  <a:pt x="1113233" y="5"/>
                </a:moveTo>
                <a:cubicBezTo>
                  <a:pt x="-363726" y="7606195"/>
                  <a:pt x="-127727" y="21430317"/>
                  <a:pt x="434930" y="23100188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EAB55ED-6C15-462F-B073-FD526C506FFE}"/>
              </a:ext>
            </a:extLst>
          </p:cNvPr>
          <p:cNvSpPr/>
          <p:nvPr/>
        </p:nvSpPr>
        <p:spPr>
          <a:xfrm rot="1813630">
            <a:off x="6996489" y="8301548"/>
            <a:ext cx="2494162" cy="6693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09977"/>
              <a:gd name="connsiteY0" fmla="*/ 32759060 h 54358605"/>
              <a:gd name="connsiteX1" fmla="*/ 5609977 w 5609977"/>
              <a:gd name="connsiteY1" fmla="*/ 54358611 h 54358605"/>
              <a:gd name="connsiteX0" fmla="*/ 0 w 5609977"/>
              <a:gd name="connsiteY0" fmla="*/ 58625634 h 80225179"/>
              <a:gd name="connsiteX1" fmla="*/ 5609977 w 5609977"/>
              <a:gd name="connsiteY1" fmla="*/ 80225185 h 80225179"/>
              <a:gd name="connsiteX0" fmla="*/ 144497 w 5754474"/>
              <a:gd name="connsiteY0" fmla="*/ 41107981 h 62707526"/>
              <a:gd name="connsiteX1" fmla="*/ 5754474 w 5754474"/>
              <a:gd name="connsiteY1" fmla="*/ 62707532 h 62707526"/>
              <a:gd name="connsiteX0" fmla="*/ 118036 w 5728013"/>
              <a:gd name="connsiteY0" fmla="*/ 22630464 h 44230009"/>
              <a:gd name="connsiteX1" fmla="*/ 5728013 w 5728013"/>
              <a:gd name="connsiteY1" fmla="*/ 44230015 h 4423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8013" h="44230009">
                <a:moveTo>
                  <a:pt x="118036" y="22630464"/>
                </a:moveTo>
                <a:cubicBezTo>
                  <a:pt x="-956609" y="-9706784"/>
                  <a:pt x="5658595" y="-11446519"/>
                  <a:pt x="5728013" y="44230015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2158909-CCC1-43AD-B98A-A051ED500FD6}"/>
              </a:ext>
            </a:extLst>
          </p:cNvPr>
          <p:cNvSpPr/>
          <p:nvPr/>
        </p:nvSpPr>
        <p:spPr>
          <a:xfrm rot="1813630">
            <a:off x="9211511" y="11573828"/>
            <a:ext cx="5109993" cy="2934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3141784 h 5426316"/>
              <a:gd name="connsiteX1" fmla="*/ 8557846 w 8557846"/>
              <a:gd name="connsiteY1" fmla="*/ 0 h 5426316"/>
              <a:gd name="connsiteX0" fmla="*/ 0 w 8557846"/>
              <a:gd name="connsiteY0" fmla="*/ 3141784 h 6357771"/>
              <a:gd name="connsiteX1" fmla="*/ 8557846 w 8557846"/>
              <a:gd name="connsiteY1" fmla="*/ 0 h 6357771"/>
              <a:gd name="connsiteX0" fmla="*/ 0 w 8286296"/>
              <a:gd name="connsiteY0" fmla="*/ 3255903 h 6437420"/>
              <a:gd name="connsiteX1" fmla="*/ 8286296 w 8286296"/>
              <a:gd name="connsiteY1" fmla="*/ 3 h 6437420"/>
              <a:gd name="connsiteX0" fmla="*/ 0 w 8286296"/>
              <a:gd name="connsiteY0" fmla="*/ 3255903 h 6420379"/>
              <a:gd name="connsiteX1" fmla="*/ 8286296 w 8286296"/>
              <a:gd name="connsiteY1" fmla="*/ 3 h 64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86296" h="6420379">
                <a:moveTo>
                  <a:pt x="0" y="3255903"/>
                </a:moveTo>
                <a:cubicBezTo>
                  <a:pt x="3613683" y="9466093"/>
                  <a:pt x="7717919" y="5543229"/>
                  <a:pt x="8286296" y="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EBE0DC95-CD26-41AC-BC5E-0F00D555B6AE}"/>
              </a:ext>
            </a:extLst>
          </p:cNvPr>
          <p:cNvSpPr/>
          <p:nvPr/>
        </p:nvSpPr>
        <p:spPr>
          <a:xfrm rot="1813630">
            <a:off x="8764165" y="9943863"/>
            <a:ext cx="1709309" cy="122228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21299" h="15221078">
                <a:moveTo>
                  <a:pt x="-1" y="3"/>
                </a:moveTo>
                <a:cubicBezTo>
                  <a:pt x="1404521" y="6363946"/>
                  <a:pt x="4718837" y="13756814"/>
                  <a:pt x="10021298" y="15221077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3CB3CD4-9409-4290-98DE-8CFA4F8FEFA4}"/>
              </a:ext>
            </a:extLst>
          </p:cNvPr>
          <p:cNvSpPr/>
          <p:nvPr/>
        </p:nvSpPr>
        <p:spPr>
          <a:xfrm rot="1813630" flipV="1">
            <a:off x="9525877" y="8358047"/>
            <a:ext cx="3526924" cy="226745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-1 w 3269944"/>
              <a:gd name="connsiteY0" fmla="*/ 3 h 23057646"/>
              <a:gd name="connsiteX1" fmla="*/ 3269943 w 3269944"/>
              <a:gd name="connsiteY1" fmla="*/ 23057643 h 230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9944" h="23057646">
                <a:moveTo>
                  <a:pt x="-1" y="3"/>
                </a:moveTo>
                <a:cubicBezTo>
                  <a:pt x="1404521" y="6363946"/>
                  <a:pt x="-2032518" y="21593380"/>
                  <a:pt x="3269943" y="2305764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F280EA2-784A-49AD-A31C-A1575A8F3835}"/>
              </a:ext>
            </a:extLst>
          </p:cNvPr>
          <p:cNvSpPr/>
          <p:nvPr/>
        </p:nvSpPr>
        <p:spPr>
          <a:xfrm rot="1813630">
            <a:off x="11042027" y="6498005"/>
            <a:ext cx="510953" cy="28197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2819624 w 2995602"/>
              <a:gd name="connsiteY0" fmla="*/ 3 h 35114908"/>
              <a:gd name="connsiteX1" fmla="*/ 1900365 w 2995602"/>
              <a:gd name="connsiteY1" fmla="*/ 35114909 h 3511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95602" h="35114908">
                <a:moveTo>
                  <a:pt x="2819624" y="3"/>
                </a:moveTo>
                <a:cubicBezTo>
                  <a:pt x="4224146" y="6363946"/>
                  <a:pt x="-3402096" y="33650646"/>
                  <a:pt x="1900365" y="35114909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E3A6065-1DD3-4F61-8389-95E5174809F3}"/>
              </a:ext>
            </a:extLst>
          </p:cNvPr>
          <p:cNvSpPr/>
          <p:nvPr/>
        </p:nvSpPr>
        <p:spPr>
          <a:xfrm rot="1813630">
            <a:off x="12367439" y="7332306"/>
            <a:ext cx="1036588" cy="263219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5954617 w 6077287"/>
              <a:gd name="connsiteY0" fmla="*/ 3 h 32778752"/>
              <a:gd name="connsiteX1" fmla="*/ 1432443 w 6077287"/>
              <a:gd name="connsiteY1" fmla="*/ 32778754 h 3277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7287" h="32778752">
                <a:moveTo>
                  <a:pt x="5954617" y="3"/>
                </a:moveTo>
                <a:cubicBezTo>
                  <a:pt x="7359139" y="6363946"/>
                  <a:pt x="-3870018" y="31314491"/>
                  <a:pt x="1432443" y="3277875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03E25CCA-EA79-4E85-A8BE-84E9678893C9}"/>
              </a:ext>
            </a:extLst>
          </p:cNvPr>
          <p:cNvSpPr/>
          <p:nvPr/>
        </p:nvSpPr>
        <p:spPr>
          <a:xfrm rot="5032387" flipH="1" flipV="1">
            <a:off x="8267045" y="6086611"/>
            <a:ext cx="2254604" cy="5711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8258" h="60273063">
                <a:moveTo>
                  <a:pt x="0" y="0"/>
                </a:moveTo>
                <a:cubicBezTo>
                  <a:pt x="2626428" y="81607722"/>
                  <a:pt x="9952325" y="77625296"/>
                  <a:pt x="8943577" y="4484181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366D931-614A-40D3-8084-38FECBA19A29}"/>
              </a:ext>
            </a:extLst>
          </p:cNvPr>
          <p:cNvSpPr/>
          <p:nvPr/>
        </p:nvSpPr>
        <p:spPr>
          <a:xfrm rot="5032387" flipH="1" flipV="1">
            <a:off x="7886243" y="7954575"/>
            <a:ext cx="587020" cy="14313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3247" h="151049860">
                <a:moveTo>
                  <a:pt x="2215093" y="150143589"/>
                </a:moveTo>
                <a:cubicBezTo>
                  <a:pt x="2765197" y="165468251"/>
                  <a:pt x="1600279" y="-18910676"/>
                  <a:pt x="-1" y="1593898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7C7C9D0-38A1-4C10-8211-B7B7FB0CD7B8}"/>
              </a:ext>
            </a:extLst>
          </p:cNvPr>
          <p:cNvSpPr/>
          <p:nvPr/>
        </p:nvSpPr>
        <p:spPr>
          <a:xfrm rot="5032387" flipH="1" flipV="1">
            <a:off x="12813515" y="7776799"/>
            <a:ext cx="4366874" cy="53736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0 w 16996167"/>
              <a:gd name="connsiteY0" fmla="*/ 557466950 h 561343801"/>
              <a:gd name="connsiteX1" fmla="*/ 16791630 w 16996167"/>
              <a:gd name="connsiteY1" fmla="*/ 218135 h 561343801"/>
              <a:gd name="connsiteX0" fmla="*/ 0 w 18153705"/>
              <a:gd name="connsiteY0" fmla="*/ 557248835 h 562601710"/>
              <a:gd name="connsiteX1" fmla="*/ 16791630 w 18153705"/>
              <a:gd name="connsiteY1" fmla="*/ 20 h 562601710"/>
              <a:gd name="connsiteX0" fmla="*/ 0 w 18370690"/>
              <a:gd name="connsiteY0" fmla="*/ 557248835 h 569858758"/>
              <a:gd name="connsiteX1" fmla="*/ 16791630 w 18370690"/>
              <a:gd name="connsiteY1" fmla="*/ 20 h 569858758"/>
              <a:gd name="connsiteX0" fmla="*/ 0 w 17845909"/>
              <a:gd name="connsiteY0" fmla="*/ 557248835 h 568798142"/>
              <a:gd name="connsiteX1" fmla="*/ 16791630 w 17845909"/>
              <a:gd name="connsiteY1" fmla="*/ 20 h 568798142"/>
              <a:gd name="connsiteX0" fmla="*/ 0 w 17598241"/>
              <a:gd name="connsiteY0" fmla="*/ 557248835 h 567930765"/>
              <a:gd name="connsiteX1" fmla="*/ 16791630 w 17598241"/>
              <a:gd name="connsiteY1" fmla="*/ 20 h 567930765"/>
              <a:gd name="connsiteX0" fmla="*/ 0 w 17505923"/>
              <a:gd name="connsiteY0" fmla="*/ 557248835 h 567073078"/>
              <a:gd name="connsiteX1" fmla="*/ 16791630 w 17505923"/>
              <a:gd name="connsiteY1" fmla="*/ 20 h 56707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05923" h="567073078">
                <a:moveTo>
                  <a:pt x="0" y="557248835"/>
                </a:moveTo>
                <a:cubicBezTo>
                  <a:pt x="3035694" y="648810773"/>
                  <a:pt x="21309752" y="72068877"/>
                  <a:pt x="16791630" y="20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54DA814-0758-4566-88E4-6EE0317A749B}"/>
              </a:ext>
            </a:extLst>
          </p:cNvPr>
          <p:cNvSpPr/>
          <p:nvPr/>
        </p:nvSpPr>
        <p:spPr>
          <a:xfrm rot="5032387" flipH="1" flipV="1">
            <a:off x="10421034" y="5707212"/>
            <a:ext cx="444837" cy="28740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1783263"/>
              <a:gd name="connsiteY0" fmla="*/ 0 h 303293034"/>
              <a:gd name="connsiteX1" fmla="*/ 70912 w 1783263"/>
              <a:gd name="connsiteY1" fmla="*/ 289246584 h 303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83263" h="303293034">
                <a:moveTo>
                  <a:pt x="0" y="0"/>
                </a:moveTo>
                <a:cubicBezTo>
                  <a:pt x="2626428" y="81607722"/>
                  <a:pt x="2093918" y="369737751"/>
                  <a:pt x="70912" y="28924658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656E915-5254-4AC3-B01A-FC000372E22B}"/>
              </a:ext>
            </a:extLst>
          </p:cNvPr>
          <p:cNvSpPr/>
          <p:nvPr/>
        </p:nvSpPr>
        <p:spPr>
          <a:xfrm rot="5032387" flipH="1" flipV="1">
            <a:off x="8024596" y="6179940"/>
            <a:ext cx="1499126" cy="12834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6009696"/>
              <a:gd name="connsiteY0" fmla="*/ 107503383 h 135444912"/>
              <a:gd name="connsiteX1" fmla="*/ 5857543 w 6009696"/>
              <a:gd name="connsiteY1" fmla="*/ -27 h 13544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09696" h="135444912">
                <a:moveTo>
                  <a:pt x="0" y="107503383"/>
                </a:moveTo>
                <a:cubicBezTo>
                  <a:pt x="2626428" y="189111105"/>
                  <a:pt x="6866291" y="73141088"/>
                  <a:pt x="5857543" y="-27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E7686EF-285B-4805-86A9-B9986CAF5FDB}"/>
              </a:ext>
            </a:extLst>
          </p:cNvPr>
          <p:cNvSpPr/>
          <p:nvPr/>
        </p:nvSpPr>
        <p:spPr>
          <a:xfrm rot="5032387" flipH="1" flipV="1">
            <a:off x="8244849" y="6272474"/>
            <a:ext cx="1862293" cy="6429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7400798"/>
              <a:gd name="connsiteY0" fmla="*/ 53094562 h 91857616"/>
              <a:gd name="connsiteX1" fmla="*/ 7281845 w 7400798"/>
              <a:gd name="connsiteY1" fmla="*/ 34 h 9185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00798" h="91857616">
                <a:moveTo>
                  <a:pt x="0" y="53094562"/>
                </a:moveTo>
                <a:cubicBezTo>
                  <a:pt x="2626428" y="134702284"/>
                  <a:pt x="8290593" y="73141149"/>
                  <a:pt x="7281845" y="3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F155963-BFF3-4F61-9180-75C00D13A3B4}"/>
              </a:ext>
            </a:extLst>
          </p:cNvPr>
          <p:cNvSpPr/>
          <p:nvPr/>
        </p:nvSpPr>
        <p:spPr>
          <a:xfrm rot="5032387" flipH="1" flipV="1">
            <a:off x="7678909" y="6831826"/>
            <a:ext cx="613776" cy="158777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  <a:gd name="connsiteX0" fmla="*/ 2215093 w 3597580"/>
              <a:gd name="connsiteY0" fmla="*/ 149404227 h 150338339"/>
              <a:gd name="connsiteX1" fmla="*/ -1 w 3597580"/>
              <a:gd name="connsiteY1" fmla="*/ 854536 h 150338339"/>
              <a:gd name="connsiteX0" fmla="*/ 2215093 w 4501991"/>
              <a:gd name="connsiteY0" fmla="*/ 149520065 h 149520056"/>
              <a:gd name="connsiteX1" fmla="*/ -1 w 4501991"/>
              <a:gd name="connsiteY1" fmla="*/ 970374 h 14952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1991" h="149520056">
                <a:moveTo>
                  <a:pt x="2215093" y="149520065"/>
                </a:moveTo>
                <a:cubicBezTo>
                  <a:pt x="5168129" y="142071143"/>
                  <a:pt x="6048668" y="-13669360"/>
                  <a:pt x="-1" y="97037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306865E-BB12-4A8D-8341-A2851A8F69F4}"/>
              </a:ext>
            </a:extLst>
          </p:cNvPr>
          <p:cNvSpPr/>
          <p:nvPr/>
        </p:nvSpPr>
        <p:spPr>
          <a:xfrm rot="11126450">
            <a:off x="8956037" y="5309674"/>
            <a:ext cx="1141394" cy="103087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35800 w 8593646"/>
              <a:gd name="connsiteY0" fmla="*/ 3201051 h 3201051"/>
              <a:gd name="connsiteX1" fmla="*/ 8593646 w 8593646"/>
              <a:gd name="connsiteY1" fmla="*/ 59267 h 3201051"/>
              <a:gd name="connsiteX0" fmla="*/ 825672 w 9383518"/>
              <a:gd name="connsiteY0" fmla="*/ 3213307 h 3213307"/>
              <a:gd name="connsiteX1" fmla="*/ 9383518 w 9383518"/>
              <a:gd name="connsiteY1" fmla="*/ 71523 h 3213307"/>
              <a:gd name="connsiteX0" fmla="*/ 387287 w 8945133"/>
              <a:gd name="connsiteY0" fmla="*/ 3198591 h 3198591"/>
              <a:gd name="connsiteX1" fmla="*/ 8945133 w 8945133"/>
              <a:gd name="connsiteY1" fmla="*/ 56807 h 3198591"/>
              <a:gd name="connsiteX0" fmla="*/ 291957 w 8849803"/>
              <a:gd name="connsiteY0" fmla="*/ 3171326 h 3171326"/>
              <a:gd name="connsiteX1" fmla="*/ 8849803 w 8849803"/>
              <a:gd name="connsiteY1" fmla="*/ 29542 h 317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9803" h="3171326">
                <a:moveTo>
                  <a:pt x="291957" y="3171326"/>
                </a:moveTo>
                <a:cubicBezTo>
                  <a:pt x="-602146" y="2462970"/>
                  <a:pt x="114126" y="-315587"/>
                  <a:pt x="8849803" y="29542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B44E3682-E9CB-4890-858A-09604923200A}"/>
              </a:ext>
            </a:extLst>
          </p:cNvPr>
          <p:cNvSpPr/>
          <p:nvPr/>
        </p:nvSpPr>
        <p:spPr>
          <a:xfrm rot="5032387" flipV="1">
            <a:off x="7375678" y="5533070"/>
            <a:ext cx="2543674" cy="20171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72306" h="3141784">
                <a:moveTo>
                  <a:pt x="714460" y="3141784"/>
                </a:moveTo>
                <a:cubicBezTo>
                  <a:pt x="-1049838" y="1840210"/>
                  <a:pt x="-23239" y="722932"/>
                  <a:pt x="9272306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F64540E-E382-4860-B109-B184A00A45B1}"/>
              </a:ext>
            </a:extLst>
          </p:cNvPr>
          <p:cNvSpPr/>
          <p:nvPr/>
        </p:nvSpPr>
        <p:spPr>
          <a:xfrm rot="5032387" flipV="1">
            <a:off x="8200588" y="5989638"/>
            <a:ext cx="2028544" cy="90137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5545" h="3141784">
                <a:moveTo>
                  <a:pt x="17699" y="3141784"/>
                </a:moveTo>
                <a:cubicBezTo>
                  <a:pt x="5226" y="2291749"/>
                  <a:pt x="-720000" y="722932"/>
                  <a:pt x="857554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D6C1EC07-6D63-4036-9926-D919F88488C8}"/>
              </a:ext>
            </a:extLst>
          </p:cNvPr>
          <p:cNvSpPr/>
          <p:nvPr/>
        </p:nvSpPr>
        <p:spPr>
          <a:xfrm rot="16817980">
            <a:off x="5777693" y="6402470"/>
            <a:ext cx="3940199" cy="128816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860FEF4-375C-4BF0-84A9-7A34245291C6}"/>
              </a:ext>
            </a:extLst>
          </p:cNvPr>
          <p:cNvSpPr/>
          <p:nvPr/>
        </p:nvSpPr>
        <p:spPr>
          <a:xfrm rot="16817980">
            <a:off x="10883812" y="9509796"/>
            <a:ext cx="5285322" cy="176243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18B403B0-A7EC-4C61-A4A5-AC10B1BA7A72}"/>
              </a:ext>
            </a:extLst>
          </p:cNvPr>
          <p:cNvSpPr/>
          <p:nvPr/>
        </p:nvSpPr>
        <p:spPr>
          <a:xfrm rot="5032387" flipV="1">
            <a:off x="7846022" y="6530347"/>
            <a:ext cx="1558732" cy="427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562587 w 6589441"/>
              <a:gd name="connsiteY0" fmla="*/ 163415 h 1490338"/>
              <a:gd name="connsiteX1" fmla="*/ 6589441 w 6589441"/>
              <a:gd name="connsiteY1" fmla="*/ 1368963 h 149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89441" h="1490338">
                <a:moveTo>
                  <a:pt x="562587" y="163415"/>
                </a:moveTo>
                <a:cubicBezTo>
                  <a:pt x="550114" y="-686620"/>
                  <a:pt x="-2706104" y="2091895"/>
                  <a:pt x="6589441" y="136896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D872A5D-6F64-402E-ABBF-8727224278DC}"/>
              </a:ext>
            </a:extLst>
          </p:cNvPr>
          <p:cNvSpPr/>
          <p:nvPr/>
        </p:nvSpPr>
        <p:spPr>
          <a:xfrm rot="5032387" flipV="1">
            <a:off x="7943768" y="6583546"/>
            <a:ext cx="1714235" cy="1172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197273 w 7444097"/>
              <a:gd name="connsiteY0" fmla="*/ 252225 h 501039"/>
              <a:gd name="connsiteX1" fmla="*/ 7444097 w 7444097"/>
              <a:gd name="connsiteY1" fmla="*/ 310781 h 501039"/>
              <a:gd name="connsiteX0" fmla="*/ 0 w 7246824"/>
              <a:gd name="connsiteY0" fmla="*/ 1 h 408839"/>
              <a:gd name="connsiteX1" fmla="*/ 7246824 w 7246824"/>
              <a:gd name="connsiteY1" fmla="*/ 58557 h 40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46824" h="408839">
                <a:moveTo>
                  <a:pt x="0" y="1"/>
                </a:moveTo>
                <a:cubicBezTo>
                  <a:pt x="499812" y="192030"/>
                  <a:pt x="-2048721" y="781489"/>
                  <a:pt x="7246824" y="58557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3286E37-5D88-433C-8B2B-36BB84720D44}"/>
              </a:ext>
            </a:extLst>
          </p:cNvPr>
          <p:cNvSpPr/>
          <p:nvPr/>
        </p:nvSpPr>
        <p:spPr>
          <a:xfrm rot="16817980">
            <a:off x="6032979" y="6376932"/>
            <a:ext cx="6230968" cy="39533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  <a:gd name="connsiteX0" fmla="*/ 0 w 7018367"/>
              <a:gd name="connsiteY0" fmla="*/ 30794228 h 30794229"/>
              <a:gd name="connsiteX1" fmla="*/ 7018367 w 7018367"/>
              <a:gd name="connsiteY1" fmla="*/ 311968 h 30794229"/>
              <a:gd name="connsiteX0" fmla="*/ 0 w 7000848"/>
              <a:gd name="connsiteY0" fmla="*/ 30405019 h 30405020"/>
              <a:gd name="connsiteX1" fmla="*/ 7000848 w 7000848"/>
              <a:gd name="connsiteY1" fmla="*/ 315973 h 3040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848" h="30405020">
                <a:moveTo>
                  <a:pt x="0" y="30405019"/>
                </a:moveTo>
                <a:cubicBezTo>
                  <a:pt x="2255714" y="24693015"/>
                  <a:pt x="3566832" y="-3267506"/>
                  <a:pt x="7000848" y="31597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6DFB106-BCC9-49C8-9095-957638A74D19}"/>
              </a:ext>
            </a:extLst>
          </p:cNvPr>
          <p:cNvSpPr/>
          <p:nvPr/>
        </p:nvSpPr>
        <p:spPr>
          <a:xfrm rot="5032387">
            <a:off x="13168487" y="7683586"/>
            <a:ext cx="664438" cy="13282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912809 w 10470655"/>
              <a:gd name="connsiteY0" fmla="*/ 3141784 h 3141784"/>
              <a:gd name="connsiteX1" fmla="*/ 10470655 w 1047065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0655" h="3141784">
                <a:moveTo>
                  <a:pt x="1912809" y="3141784"/>
                </a:moveTo>
                <a:cubicBezTo>
                  <a:pt x="-3450511" y="2653747"/>
                  <a:pt x="3449734" y="427545"/>
                  <a:pt x="1047065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FB5F345F-56E6-4BA1-90BB-D23E7E119B66}"/>
              </a:ext>
            </a:extLst>
          </p:cNvPr>
          <p:cNvSpPr/>
          <p:nvPr/>
        </p:nvSpPr>
        <p:spPr>
          <a:xfrm rot="5032387">
            <a:off x="12221988" y="8127843"/>
            <a:ext cx="594269" cy="6656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9341 w 8059219"/>
              <a:gd name="connsiteY0" fmla="*/ 450084 h 1982396"/>
              <a:gd name="connsiteX1" fmla="*/ 8059218 w 8059219"/>
              <a:gd name="connsiteY1" fmla="*/ 1946880 h 1982396"/>
              <a:gd name="connsiteX0" fmla="*/ 1315018 w 9364896"/>
              <a:gd name="connsiteY0" fmla="*/ 22319 h 1574662"/>
              <a:gd name="connsiteX1" fmla="*/ 9364895 w 9364896"/>
              <a:gd name="connsiteY1" fmla="*/ 1519115 h 157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64896" h="1574662">
                <a:moveTo>
                  <a:pt x="1315018" y="22319"/>
                </a:moveTo>
                <a:cubicBezTo>
                  <a:pt x="-2439470" y="-242597"/>
                  <a:pt x="2343974" y="1946660"/>
                  <a:pt x="9364895" y="1519115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EACF667-8D76-4123-8F22-6BCE9ED8E0C1}"/>
              </a:ext>
            </a:extLst>
          </p:cNvPr>
          <p:cNvSpPr/>
          <p:nvPr/>
        </p:nvSpPr>
        <p:spPr>
          <a:xfrm rot="5032387">
            <a:off x="12635025" y="8377573"/>
            <a:ext cx="847261" cy="4020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2101 w 12840988"/>
              <a:gd name="connsiteY0" fmla="*/ 950909 h 950909"/>
              <a:gd name="connsiteX1" fmla="*/ 12840990 w 12840988"/>
              <a:gd name="connsiteY1" fmla="*/ 0 h 950909"/>
              <a:gd name="connsiteX0" fmla="*/ 512815 w 13351702"/>
              <a:gd name="connsiteY0" fmla="*/ 950909 h 950909"/>
              <a:gd name="connsiteX1" fmla="*/ 13351704 w 13351702"/>
              <a:gd name="connsiteY1" fmla="*/ 0 h 95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51702" h="950909">
                <a:moveTo>
                  <a:pt x="512815" y="950909"/>
                </a:moveTo>
                <a:cubicBezTo>
                  <a:pt x="-2189333" y="333902"/>
                  <a:pt x="6330783" y="427545"/>
                  <a:pt x="13351704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8411CD0-CD66-4661-B642-E0BBC3E8116A}"/>
              </a:ext>
            </a:extLst>
          </p:cNvPr>
          <p:cNvSpPr/>
          <p:nvPr/>
        </p:nvSpPr>
        <p:spPr>
          <a:xfrm rot="5032387">
            <a:off x="8284644" y="4121510"/>
            <a:ext cx="3910742" cy="483575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3169 w 8561015"/>
              <a:gd name="connsiteY0" fmla="*/ 3143215 h 3143215"/>
              <a:gd name="connsiteX1" fmla="*/ 8561015 w 8561015"/>
              <a:gd name="connsiteY1" fmla="*/ 1431 h 3143215"/>
              <a:gd name="connsiteX0" fmla="*/ 228369 w 8786215"/>
              <a:gd name="connsiteY0" fmla="*/ 3142730 h 3142730"/>
              <a:gd name="connsiteX1" fmla="*/ 8786215 w 8786215"/>
              <a:gd name="connsiteY1" fmla="*/ 946 h 3142730"/>
              <a:gd name="connsiteX0" fmla="*/ 322651 w 8880497"/>
              <a:gd name="connsiteY0" fmla="*/ 3142733 h 3142733"/>
              <a:gd name="connsiteX1" fmla="*/ 8880497 w 8880497"/>
              <a:gd name="connsiteY1" fmla="*/ 949 h 3142733"/>
              <a:gd name="connsiteX0" fmla="*/ 338144 w 8895990"/>
              <a:gd name="connsiteY0" fmla="*/ 3152261 h 3152261"/>
              <a:gd name="connsiteX1" fmla="*/ 8895990 w 8895990"/>
              <a:gd name="connsiteY1" fmla="*/ 10477 h 3152261"/>
              <a:gd name="connsiteX0" fmla="*/ 317871 w 8875717"/>
              <a:gd name="connsiteY0" fmla="*/ 3161925 h 3161925"/>
              <a:gd name="connsiteX1" fmla="*/ 8875717 w 8875717"/>
              <a:gd name="connsiteY1" fmla="*/ 20141 h 3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5717" h="3161925">
                <a:moveTo>
                  <a:pt x="317871" y="3161925"/>
                </a:moveTo>
                <a:cubicBezTo>
                  <a:pt x="-1402070" y="2278402"/>
                  <a:pt x="4200885" y="-250395"/>
                  <a:pt x="8875717" y="2014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39D2E-5BFE-413D-A41A-0F64B857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/>
          <a:stretch/>
        </p:blipFill>
        <p:spPr>
          <a:xfrm rot="16200000">
            <a:off x="16075001" y="11418742"/>
            <a:ext cx="954874" cy="510331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69579-7425-42BA-AC48-5409A287A7DB}"/>
              </a:ext>
            </a:extLst>
          </p:cNvPr>
          <p:cNvGrpSpPr/>
          <p:nvPr/>
        </p:nvGrpSpPr>
        <p:grpSpPr>
          <a:xfrm>
            <a:off x="11335287" y="8235995"/>
            <a:ext cx="9064160" cy="4473422"/>
            <a:chOff x="11335287" y="8235995"/>
            <a:chExt cx="9064160" cy="44734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5" y="8235995"/>
              <a:ext cx="2602632" cy="4473422"/>
              <a:chOff x="17796815" y="8235995"/>
              <a:chExt cx="2602632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277456" y="10153456"/>
                <a:ext cx="3597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86CD88-2B90-4E83-9782-7F7E5210F935}"/>
                </a:ext>
              </a:extLst>
            </p:cNvPr>
            <p:cNvSpPr txBox="1"/>
            <p:nvPr/>
          </p:nvSpPr>
          <p:spPr>
            <a:xfrm>
              <a:off x="11335287" y="8945226"/>
              <a:ext cx="4432126" cy="1588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Dependences</a:t>
              </a:r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948229C-EA12-444B-95F7-633DC3196FD8}"/>
              </a:ext>
            </a:extLst>
          </p:cNvPr>
          <p:cNvSpPr/>
          <p:nvPr/>
        </p:nvSpPr>
        <p:spPr>
          <a:xfrm rot="4432657">
            <a:off x="17238546" y="12233293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87E3E7-4EB3-4CE3-9724-46B716C4BB94}"/>
              </a:ext>
            </a:extLst>
          </p:cNvPr>
          <p:cNvCxnSpPr>
            <a:cxnSpLocks/>
            <a:endCxn id="104" idx="5"/>
          </p:cNvCxnSpPr>
          <p:nvPr/>
        </p:nvCxnSpPr>
        <p:spPr>
          <a:xfrm flipV="1">
            <a:off x="17176750" y="13035734"/>
            <a:ext cx="276551" cy="49815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EB35BC7-B968-4B86-A650-1513A08D8887}"/>
              </a:ext>
            </a:extLst>
          </p:cNvPr>
          <p:cNvSpPr/>
          <p:nvPr/>
        </p:nvSpPr>
        <p:spPr>
          <a:xfrm rot="5400000">
            <a:off x="15585859" y="11982342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38219B-DE46-4C49-B2FA-0DF0B3C3D7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 flipV="1">
            <a:off x="16009599" y="12836218"/>
            <a:ext cx="41252" cy="6567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C275DA4-F363-40B4-89BB-C583779C1FB1}"/>
              </a:ext>
            </a:extLst>
          </p:cNvPr>
          <p:cNvSpPr/>
          <p:nvPr/>
        </p:nvSpPr>
        <p:spPr>
          <a:xfrm rot="5400000">
            <a:off x="13783198" y="12705436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895740B-BB66-40CE-A565-047C02A04EEF}"/>
              </a:ext>
            </a:extLst>
          </p:cNvPr>
          <p:cNvCxnSpPr>
            <a:cxnSpLocks/>
            <a:endCxn id="109" idx="7"/>
          </p:cNvCxnSpPr>
          <p:nvPr/>
        </p:nvCxnSpPr>
        <p:spPr>
          <a:xfrm flipH="1" flipV="1">
            <a:off x="14511090" y="13435201"/>
            <a:ext cx="264691" cy="2046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5C8A3F-69C8-4250-A27A-FCEB48210365}"/>
              </a:ext>
            </a:extLst>
          </p:cNvPr>
          <p:cNvSpPr txBox="1"/>
          <p:nvPr/>
        </p:nvSpPr>
        <p:spPr>
          <a:xfrm>
            <a:off x="14501329" y="13804368"/>
            <a:ext cx="42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Unresolved locations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2F2594CB-87FF-4578-9439-8C889C387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912" y="7530714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7D0C134-01A3-45FF-9291-50DEB3DBA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4964" y="6001480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4BB748E-543A-4A8B-B9FC-5BE6C14B8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562" y="4443343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EC5439C9-66F5-4849-B8F4-CB33580169DD}"/>
              </a:ext>
            </a:extLst>
          </p:cNvPr>
          <p:cNvSpPr txBox="1"/>
          <p:nvPr/>
        </p:nvSpPr>
        <p:spPr>
          <a:xfrm>
            <a:off x="14808847" y="3086811"/>
            <a:ext cx="3825803" cy="123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Related</a:t>
            </a:r>
          </a:p>
          <a:p>
            <a:pPr algn="ctr"/>
            <a:r>
              <a:rPr lang="es-ES" b="1" dirty="0"/>
              <a:t>P</a:t>
            </a:r>
            <a:r>
              <a:rPr lang="en-US" b="1" dirty="0"/>
              <a:t>rojects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21108CA-19A3-4D50-8D64-B90AC8232AD8}"/>
              </a:ext>
            </a:extLst>
          </p:cNvPr>
          <p:cNvGrpSpPr/>
          <p:nvPr/>
        </p:nvGrpSpPr>
        <p:grpSpPr>
          <a:xfrm>
            <a:off x="16389768" y="4565727"/>
            <a:ext cx="1934359" cy="2140849"/>
            <a:chOff x="15262593" y="4191926"/>
            <a:chExt cx="2638865" cy="2920560"/>
          </a:xfrm>
        </p:grpSpPr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7AB8E1DB-419B-4C82-9A90-415F1D2DC56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Double Bracket 229">
              <a:extLst>
                <a:ext uri="{FF2B5EF4-FFF2-40B4-BE49-F238E27FC236}">
                  <a16:creationId xmlns:a16="http://schemas.microsoft.com/office/drawing/2014/main" id="{72BFBA95-9820-468E-8194-37D4E37835F8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1" name="Double Bracket 230">
              <a:extLst>
                <a:ext uri="{FF2B5EF4-FFF2-40B4-BE49-F238E27FC236}">
                  <a16:creationId xmlns:a16="http://schemas.microsoft.com/office/drawing/2014/main" id="{8B3092B3-6DA1-4551-A8C2-1A0FE9AAF1B7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E8A4B64F-9632-4997-B97C-8568F9D4492D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3" name="Flowchart: Alternate Process 232">
              <a:extLst>
                <a:ext uri="{FF2B5EF4-FFF2-40B4-BE49-F238E27FC236}">
                  <a16:creationId xmlns:a16="http://schemas.microsoft.com/office/drawing/2014/main" id="{9303A82C-1666-4B52-9A3E-BD834863A27F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4" name="Flowchart: Alternate Process 233">
              <a:extLst>
                <a:ext uri="{FF2B5EF4-FFF2-40B4-BE49-F238E27FC236}">
                  <a16:creationId xmlns:a16="http://schemas.microsoft.com/office/drawing/2014/main" id="{C100F9F5-B67D-4EC2-BB85-36C9BECDCB5A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5" name="Flowchart: Alternate Process 234">
              <a:extLst>
                <a:ext uri="{FF2B5EF4-FFF2-40B4-BE49-F238E27FC236}">
                  <a16:creationId xmlns:a16="http://schemas.microsoft.com/office/drawing/2014/main" id="{20AC059A-8F63-420E-877E-42FF38F55E88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83C1130D-97EA-43EF-9D72-46D5F1B3A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D54FD303-B0DF-41C4-8F5F-963352181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1809062E-468E-41ED-8EED-4E2DB916C2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483A62C5-F267-4E53-9904-674889839687}"/>
                </a:ext>
              </a:extLst>
            </p:cNvPr>
            <p:cNvCxnSpPr>
              <a:cxnSpLocks/>
              <a:endCxn id="235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Flowchart: Alternate Process 239">
              <a:extLst>
                <a:ext uri="{FF2B5EF4-FFF2-40B4-BE49-F238E27FC236}">
                  <a16:creationId xmlns:a16="http://schemas.microsoft.com/office/drawing/2014/main" id="{4C71C1DE-1501-4EDD-AE3D-CF2518DEDA6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D4618CD-F2DE-47BE-B08B-D4BEE5F26F4C}"/>
              </a:ext>
            </a:extLst>
          </p:cNvPr>
          <p:cNvSpPr/>
          <p:nvPr/>
        </p:nvSpPr>
        <p:spPr>
          <a:xfrm rot="5032387">
            <a:off x="15022584" y="6403649"/>
            <a:ext cx="5459703" cy="286668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87611 h 3187611"/>
              <a:gd name="connsiteX1" fmla="*/ 8848958 w 8848958"/>
              <a:gd name="connsiteY1" fmla="*/ 43198 h 3187611"/>
              <a:gd name="connsiteX0" fmla="*/ 0 w 8848958"/>
              <a:gd name="connsiteY0" fmla="*/ 4689441 h 4689441"/>
              <a:gd name="connsiteX1" fmla="*/ 8848958 w 8848958"/>
              <a:gd name="connsiteY1" fmla="*/ 1545028 h 4689441"/>
              <a:gd name="connsiteX0" fmla="*/ 0 w 8344503"/>
              <a:gd name="connsiteY0" fmla="*/ 4730600 h 4730600"/>
              <a:gd name="connsiteX1" fmla="*/ 8344503 w 8344503"/>
              <a:gd name="connsiteY1" fmla="*/ 1530616 h 4730600"/>
              <a:gd name="connsiteX0" fmla="*/ 0 w 8344503"/>
              <a:gd name="connsiteY0" fmla="*/ 4753278 h 4753278"/>
              <a:gd name="connsiteX1" fmla="*/ 8344503 w 8344503"/>
              <a:gd name="connsiteY1" fmla="*/ 1553294 h 4753278"/>
              <a:gd name="connsiteX0" fmla="*/ 0 w 8241691"/>
              <a:gd name="connsiteY0" fmla="*/ 4562422 h 4562421"/>
              <a:gd name="connsiteX1" fmla="*/ 8241691 w 8241691"/>
              <a:gd name="connsiteY1" fmla="*/ 1622642 h 4562421"/>
              <a:gd name="connsiteX0" fmla="*/ 0 w 8241691"/>
              <a:gd name="connsiteY0" fmla="*/ 4502786 h 4502786"/>
              <a:gd name="connsiteX1" fmla="*/ 8241691 w 8241691"/>
              <a:gd name="connsiteY1" fmla="*/ 1563006 h 4502786"/>
              <a:gd name="connsiteX0" fmla="*/ 0 w 8241691"/>
              <a:gd name="connsiteY0" fmla="*/ 4642023 h 4642023"/>
              <a:gd name="connsiteX1" fmla="*/ 8241691 w 8241691"/>
              <a:gd name="connsiteY1" fmla="*/ 1702243 h 464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41691" h="4642023">
                <a:moveTo>
                  <a:pt x="0" y="4642023"/>
                </a:moveTo>
                <a:cubicBezTo>
                  <a:pt x="790956" y="81067"/>
                  <a:pt x="6135795" y="-1543883"/>
                  <a:pt x="8241691" y="1702243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F1D2D-6504-4E9B-9EEE-9E363C9B852E}"/>
              </a:ext>
            </a:extLst>
          </p:cNvPr>
          <p:cNvGrpSpPr/>
          <p:nvPr/>
        </p:nvGrpSpPr>
        <p:grpSpPr>
          <a:xfrm>
            <a:off x="11480800" y="9055103"/>
            <a:ext cx="8913071" cy="5394183"/>
            <a:chOff x="2325100" y="3516098"/>
            <a:chExt cx="18063046" cy="1093174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82017F-15F0-4943-AEE6-9DCF28355AC0}"/>
                </a:ext>
              </a:extLst>
            </p:cNvPr>
            <p:cNvGrpSpPr/>
            <p:nvPr/>
          </p:nvGrpSpPr>
          <p:grpSpPr>
            <a:xfrm>
              <a:off x="2325100" y="3516098"/>
              <a:ext cx="11496338" cy="5837320"/>
              <a:chOff x="2121569" y="2603179"/>
              <a:chExt cx="7998364" cy="4061207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CFD5246-7EB6-40C4-BFF4-959B6A750854}"/>
                  </a:ext>
                </a:extLst>
              </p:cNvPr>
              <p:cNvSpPr/>
              <p:nvPr/>
            </p:nvSpPr>
            <p:spPr>
              <a:xfrm>
                <a:off x="2121569" y="2603179"/>
                <a:ext cx="7998364" cy="40612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0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BF6CF7E-1329-4F0D-8A3B-466B31E2FA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9621" y="3662977"/>
                <a:ext cx="2168264" cy="340840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F024FA-F96E-4A73-B60B-E907B702C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835" y="4029338"/>
                <a:ext cx="2226371" cy="173966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3664177-89E9-4BCA-B1F9-BB68BA179299}"/>
                  </a:ext>
                </a:extLst>
              </p:cNvPr>
              <p:cNvSpPr/>
              <p:nvPr/>
            </p:nvSpPr>
            <p:spPr>
              <a:xfrm>
                <a:off x="7318322" y="3839078"/>
                <a:ext cx="2276499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5D7B1EE5-2385-4A0E-94BC-4B344FEE4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9641" y="4373203"/>
                <a:ext cx="827116" cy="909671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9B6589F8-416E-43B0-8ED1-216A6ECD8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3088" y="4924842"/>
                <a:ext cx="1203014" cy="321466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9CB255D-92CB-433B-95D0-DB61F29C2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4944" y="4202994"/>
                <a:ext cx="1989761" cy="553334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9E558E3-1908-425F-8881-0019FBD390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4135" y="3706196"/>
                <a:ext cx="2043546" cy="237687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E735EB7-EB9D-4F30-86A9-8F4CEB5872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7681" y="3149750"/>
                <a:ext cx="775635" cy="501822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6084DD6-DBE1-4DAD-A00F-D26C2F146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284" y="5254459"/>
                <a:ext cx="1299818" cy="428968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A58674B-798F-4666-BDA9-42973F34B7F8}"/>
                  </a:ext>
                </a:extLst>
              </p:cNvPr>
              <p:cNvSpPr/>
              <p:nvPr/>
            </p:nvSpPr>
            <p:spPr>
              <a:xfrm>
                <a:off x="5181504" y="4789298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8069B8B-833F-4845-B496-3B4788E86DCE}"/>
                  </a:ext>
                </a:extLst>
              </p:cNvPr>
              <p:cNvSpPr/>
              <p:nvPr/>
            </p:nvSpPr>
            <p:spPr>
              <a:xfrm>
                <a:off x="3889368" y="5096575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6F99730-00E4-4441-9693-DD7974EA12EB}"/>
                  </a:ext>
                </a:extLst>
              </p:cNvPr>
              <p:cNvSpPr/>
              <p:nvPr/>
            </p:nvSpPr>
            <p:spPr>
              <a:xfrm>
                <a:off x="5215023" y="4030237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7C31DCF-9706-41FE-A952-D6C1E6ECA188}"/>
                  </a:ext>
                </a:extLst>
              </p:cNvPr>
              <p:cNvSpPr/>
              <p:nvPr/>
            </p:nvSpPr>
            <p:spPr>
              <a:xfrm>
                <a:off x="5262609" y="3493690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F1B1E63-12D2-4FC2-8666-19D8318D5DAA}"/>
                  </a:ext>
                </a:extLst>
              </p:cNvPr>
              <p:cNvSpPr/>
              <p:nvPr/>
            </p:nvSpPr>
            <p:spPr>
              <a:xfrm>
                <a:off x="5896261" y="2921176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240B784-3865-4F04-A18A-1F31101AE6A2}"/>
                  </a:ext>
                </a:extLst>
              </p:cNvPr>
              <p:cNvSpPr/>
              <p:nvPr/>
            </p:nvSpPr>
            <p:spPr>
              <a:xfrm>
                <a:off x="2526263" y="3466177"/>
                <a:ext cx="1286531" cy="980664"/>
              </a:xfrm>
              <a:prstGeom prst="rect">
                <a:avLst/>
              </a:prstGeom>
              <a:effectLst>
                <a:glow rad="139700">
                  <a:srgbClr val="AFAD9D">
                    <a:alpha val="40000"/>
                  </a:srgb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Root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2EBB33C2-4D91-434A-B0D3-BE31405DEA48}"/>
                  </a:ext>
                </a:extLst>
              </p:cNvPr>
              <p:cNvSpPr/>
              <p:nvPr/>
            </p:nvSpPr>
            <p:spPr>
              <a:xfrm>
                <a:off x="6900207" y="4585977"/>
                <a:ext cx="2276498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B4B3DEBA-271F-4AA1-B6E3-9FC87BA4F1F7}"/>
                  </a:ext>
                </a:extLst>
              </p:cNvPr>
              <p:cNvSpPr/>
              <p:nvPr/>
            </p:nvSpPr>
            <p:spPr>
              <a:xfrm>
                <a:off x="5142609" y="5476575"/>
                <a:ext cx="2276498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14518277" y="3535042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15231088" y="375796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 flipH="1">
              <a:off x="11306958" y="3207859"/>
              <a:ext cx="2985574" cy="71617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 flipV="1">
              <a:off x="10155716" y="9217265"/>
              <a:ext cx="7265873" cy="252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4156612" y="543015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>
              <a:off x="12458872" y="4773155"/>
              <a:ext cx="2197963" cy="20092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4532867" y="5430159"/>
              <a:ext cx="1079353" cy="13709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1042027" y="6498005"/>
              <a:ext cx="510953" cy="28197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421034" y="5707212"/>
              <a:ext cx="444837" cy="28740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6" y="8235995"/>
              <a:ext cx="2591330" cy="4473423"/>
              <a:chOff x="17796815" y="8235995"/>
              <a:chExt cx="2591331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544297" y="10164751"/>
                <a:ext cx="3063963" cy="623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8" y="13804368"/>
              <a:ext cx="3538519" cy="623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9912" y="7530714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16389768" y="4565727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5022584" y="6403649"/>
              <a:ext cx="5459703" cy="28666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14735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245430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343567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441705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539842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637980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736117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287685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386002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484320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582637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680955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779272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454500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765725" y="3621185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A3D173-819B-4454-B458-42B040F746BA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3AAF1E-AC82-4FFB-B46B-7DF9C4E3E5A1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BC6FEA-4C58-4999-BE35-811EEC27DE28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465AA0-950C-4C06-8B95-EAF66541B395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099629-9A57-4278-A7AE-C8D3315BF631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5BC7A5-1A80-4153-A7CD-CDA8CB81CE51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451778-A642-43BC-8DC3-F7286B2C93A2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A51B6-D07D-4290-93C1-7B4E6857F7F9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34C13D-ADA6-47DA-9F8C-24D0DAD5E121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EBE5CB-7A03-46A6-A0E2-3E592C7A8E27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D1089-9977-47F2-9E5E-2F02192F800E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9FDBC6-2EA8-4687-B2D9-CFCA4D47BF8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5C635-6306-4A59-843D-0C3A4C3B70F5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7715C-8441-415A-9375-4B57C9598570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C13C69-F192-4734-B295-7DBE43E9999F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FCAAA3-DE6D-479C-AFCB-F1070288B3A2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70A92F-5B0E-48BB-BAAC-D07AD3AFA338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C38280-C6B1-4FBC-AC00-D06010FDCC6F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ABDDA4-B1CB-4FBC-9E73-DF59D90A34EC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AF493-BC8F-449B-8578-F4AA223F454F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3B3B11-BA5A-4B1F-ADA8-E2B517FA6BD3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E5B6CC-D8C7-4DDD-92EE-523B72B1E284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D3894A-4FD6-492D-B451-EB489DFE1E1C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FDB792-1419-441F-A2C6-83016EED0D3F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988FBC-4AC4-4113-9B40-75431383821D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13046</TotalTime>
  <Words>1202</Words>
  <Application>Microsoft Office PowerPoint</Application>
  <PresentationFormat>Custom</PresentationFormat>
  <Paragraphs>481</Paragraphs>
  <Slides>45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108</cp:revision>
  <dcterms:created xsi:type="dcterms:W3CDTF">2022-01-11T14:05:07Z</dcterms:created>
  <dcterms:modified xsi:type="dcterms:W3CDTF">2022-04-12T13:23:01Z</dcterms:modified>
</cp:coreProperties>
</file>